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8F9-E2A7-467A-8426-970C3BCDC4BA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034C-7AFC-4E92-87D3-817A4449E9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8F9-E2A7-467A-8426-970C3BCDC4BA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034C-7AFC-4E92-87D3-817A4449E9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8F9-E2A7-467A-8426-970C3BCDC4BA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034C-7AFC-4E92-87D3-817A4449E9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8F9-E2A7-467A-8426-970C3BCDC4BA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034C-7AFC-4E92-87D3-817A4449E9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8F9-E2A7-467A-8426-970C3BCDC4BA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034C-7AFC-4E92-87D3-817A4449E9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8F9-E2A7-467A-8426-970C3BCDC4BA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034C-7AFC-4E92-87D3-817A4449E9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8F9-E2A7-467A-8426-970C3BCDC4BA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034C-7AFC-4E92-87D3-817A4449E9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8F9-E2A7-467A-8426-970C3BCDC4BA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034C-7AFC-4E92-87D3-817A4449E9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8F9-E2A7-467A-8426-970C3BCDC4BA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034C-7AFC-4E92-87D3-817A4449E9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8F9-E2A7-467A-8426-970C3BCDC4BA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034C-7AFC-4E92-87D3-817A4449E9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8F9-E2A7-467A-8426-970C3BCDC4BA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034C-7AFC-4E92-87D3-817A4449E9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0F8F9-E2A7-467A-8426-970C3BCDC4BA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E034C-7AFC-4E92-87D3-817A4449E9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Bailey’s 16</a:t>
            </a:r>
            <a:r>
              <a:rPr lang="en-US" baseline="30000" dirty="0" smtClean="0"/>
              <a:t>th</a:t>
            </a:r>
            <a:r>
              <a:rPr lang="en-US" dirty="0" smtClean="0"/>
              <a:t> Birthday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84413" y="0"/>
            <a:ext cx="45735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84413" y="0"/>
            <a:ext cx="45735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84413" y="0"/>
            <a:ext cx="45735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84413" y="0"/>
            <a:ext cx="45735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84413" y="0"/>
            <a:ext cx="45735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On-screen Show (4:3)</PresentationFormat>
  <Paragraphs>1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Bailey’s 16th Birthday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Bailey’s 16th Birthday</dc:title>
  <dc:creator>rldeal</dc:creator>
  <cp:lastModifiedBy>rldeal</cp:lastModifiedBy>
  <cp:revision>1</cp:revision>
  <dcterms:created xsi:type="dcterms:W3CDTF">2014-07-04T16:01:04Z</dcterms:created>
  <dcterms:modified xsi:type="dcterms:W3CDTF">2014-07-04T16:02:32Z</dcterms:modified>
</cp:coreProperties>
</file>